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9000" r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Internetempfang über Satellit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Alisa Steitz, 19mu1, 28.05.2018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44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43332" y="2369492"/>
            <a:ext cx="8991600" cy="1645920"/>
          </a:xfrm>
        </p:spPr>
        <p:txBody>
          <a:bodyPr/>
          <a:lstStyle/>
          <a:p>
            <a:r>
              <a:rPr lang="de-DE" dirty="0" smtClean="0"/>
              <a:t>Vielen Dank für eure Aufmerksamkeit!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Habt ihr </a:t>
            </a:r>
            <a:r>
              <a:rPr lang="de-DE" smtClean="0">
                <a:solidFill>
                  <a:schemeClr val="bg1"/>
                </a:solidFill>
              </a:rPr>
              <a:t>noch Fragen?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 smtClean="0"/>
              <a:t>Erklärung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Varianten</a:t>
            </a:r>
          </a:p>
          <a:p>
            <a:pPr marL="0" indent="0">
              <a:buNone/>
            </a:pPr>
            <a:r>
              <a:rPr lang="de-DE" dirty="0" smtClean="0"/>
              <a:t>2.1. 1-Weg-Satellitenverbindung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2.2. 2-Wege-Satellitenverbindung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de-DE" dirty="0" smtClean="0"/>
              <a:t>Vor- und Nachteile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de-DE" dirty="0" smtClean="0"/>
              <a:t>Anbieter</a:t>
            </a:r>
          </a:p>
          <a:p>
            <a:pPr marL="0" indent="0">
              <a:buNone/>
            </a:pPr>
            <a:r>
              <a:rPr lang="de-DE" dirty="0" smtClean="0"/>
              <a:t>Quellen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557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Erklärung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de-DE" dirty="0" smtClean="0"/>
              <a:t>ist </a:t>
            </a:r>
            <a:r>
              <a:rPr lang="de-DE" dirty="0"/>
              <a:t>Zugang zum weltweiten Netz über Funkverbindung</a:t>
            </a:r>
          </a:p>
          <a:p>
            <a:r>
              <a:rPr lang="de-DE" dirty="0" smtClean="0"/>
              <a:t>Satellitenschüssel </a:t>
            </a:r>
            <a:r>
              <a:rPr lang="de-DE" dirty="0"/>
              <a:t>notwendig, die mit Sendeeinheit und  mit Empfangseinheit ausgestattet ist</a:t>
            </a:r>
          </a:p>
          <a:p>
            <a:r>
              <a:rPr lang="de-DE" dirty="0" smtClean="0"/>
              <a:t>Satelliten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"</a:t>
            </a:r>
            <a:r>
              <a:rPr lang="de-DE" dirty="0"/>
              <a:t>geostationäre" </a:t>
            </a:r>
            <a:r>
              <a:rPr lang="de-DE" dirty="0" smtClean="0"/>
              <a:t>Satelliten</a:t>
            </a:r>
          </a:p>
          <a:p>
            <a:r>
              <a:rPr lang="de-DE" dirty="0" smtClean="0"/>
              <a:t>Ursprünglich </a:t>
            </a:r>
            <a:r>
              <a:rPr lang="de-DE" dirty="0"/>
              <a:t>für Militär und Großkonzerne </a:t>
            </a:r>
            <a:r>
              <a:rPr lang="de-DE" dirty="0" smtClean="0"/>
              <a:t>entwickelt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849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00200" y="586597"/>
            <a:ext cx="8991600" cy="5753818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.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541992" cy="208982"/>
          </a:xfrm>
        </p:spPr>
        <p:txBody>
          <a:bodyPr>
            <a:normAutofit fontScale="40000" lnSpcReduction="20000"/>
          </a:bodyPr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8" r="29793"/>
          <a:stretch/>
        </p:blipFill>
        <p:spPr bwMode="auto">
          <a:xfrm>
            <a:off x="1880558" y="813938"/>
            <a:ext cx="2398144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880558" y="3775315"/>
            <a:ext cx="1452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Satellitenschüssel</a:t>
            </a:r>
            <a:endParaRPr lang="de-DE" sz="12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857" y="813939"/>
            <a:ext cx="4580626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459857" y="3764587"/>
            <a:ext cx="1806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g</a:t>
            </a:r>
            <a:r>
              <a:rPr lang="de-DE" sz="1200" dirty="0" smtClean="0">
                <a:solidFill>
                  <a:schemeClr val="bg1"/>
                </a:solidFill>
              </a:rPr>
              <a:t>eostationärer Satellit</a:t>
            </a:r>
            <a:endParaRPr lang="de-DE" sz="1200" dirty="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142" y="4116520"/>
            <a:ext cx="2466975" cy="184785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191467" y="485577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46142" y="5957020"/>
            <a:ext cx="1090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Internetsatellit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98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Varianten</a:t>
            </a:r>
            <a:br>
              <a:rPr lang="de-DE" dirty="0" smtClean="0"/>
            </a:br>
            <a:r>
              <a:rPr lang="de-DE" dirty="0" smtClean="0"/>
              <a:t>2.1. 1-Weg-Satellitenverbindung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chemeClr val="bg1"/>
                </a:solidFill>
              </a:rPr>
              <a:t>m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560" y="2827038"/>
            <a:ext cx="5059930" cy="25299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6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Varianten</a:t>
            </a:r>
            <a:br>
              <a:rPr lang="de-DE" dirty="0" smtClean="0"/>
            </a:br>
            <a:r>
              <a:rPr lang="de-DE" dirty="0" smtClean="0"/>
              <a:t>2.2. 2-Wege-Satellitenempfang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chemeClr val="bg1"/>
                </a:solidFill>
              </a:rPr>
              <a:t>e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626" y="2854480"/>
            <a:ext cx="4532103" cy="27192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34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Vor- und Nachteile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173158"/>
              </p:ext>
            </p:extLst>
          </p:nvPr>
        </p:nvGraphicFramePr>
        <p:xfrm>
          <a:off x="2230438" y="2449903"/>
          <a:ext cx="7731126" cy="3759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5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5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984">
                <a:tc>
                  <a:txBody>
                    <a:bodyPr/>
                    <a:lstStyle/>
                    <a:p>
                      <a:r>
                        <a:rPr lang="de-DE" dirty="0" smtClean="0"/>
                        <a:t>Vorteile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Nachteile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61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smtClean="0"/>
                        <a:t>relativ große Bandbreite und breiten Verfügbarkeit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smtClean="0"/>
                        <a:t>weitgehend ortsungebunden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smtClean="0"/>
                        <a:t>kein fester Standort benötigt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smtClean="0"/>
                        <a:t>Nutzer muss sich nur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im Ausstrahlungsbereich eines geeigneten Satelliten befinden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smtClean="0"/>
                        <a:t>Geringe Kosten für Satellitenübertragungsrate, geringeren Signallaufzeiten sowie günstigeren Endgeräten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smtClean="0"/>
                        <a:t>sehr hohe Latenzzeit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smtClean="0"/>
                        <a:t>durch große Entfernungen und trotz Lichtgeschwindigkeit ergeben hohe Signallaufzeiten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smtClean="0"/>
                        <a:t>relativ hohe Kosten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31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Anbieter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82191" y="2638044"/>
            <a:ext cx="9227619" cy="3883526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chemeClr val="bg1"/>
                </a:solidFill>
              </a:rPr>
              <a:t>a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99" y="2795587"/>
            <a:ext cx="3072082" cy="107522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99" y="4064209"/>
            <a:ext cx="3790950" cy="12001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487" y="2795587"/>
            <a:ext cx="2769978" cy="230831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3" t="38969" r="31678" b="40769"/>
          <a:stretch/>
        </p:blipFill>
        <p:spPr bwMode="auto">
          <a:xfrm>
            <a:off x="7539487" y="5264357"/>
            <a:ext cx="2799093" cy="110507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5" t="24355" r="28742" b="26334"/>
          <a:stretch/>
        </p:blipFill>
        <p:spPr bwMode="auto">
          <a:xfrm>
            <a:off x="1689699" y="5513390"/>
            <a:ext cx="2767823" cy="92058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52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Quellen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de-DE" dirty="0"/>
              <a:t>https://</a:t>
            </a:r>
            <a:r>
              <a:rPr lang="de-DE" dirty="0" smtClean="0"/>
              <a:t>de.wikipedia.org/</a:t>
            </a:r>
            <a:r>
              <a:rPr lang="de-DE" dirty="0" err="1" smtClean="0"/>
              <a:t>wiki</a:t>
            </a:r>
            <a:r>
              <a:rPr lang="de-DE" dirty="0" smtClean="0"/>
              <a:t>/</a:t>
            </a:r>
            <a:r>
              <a:rPr lang="de-DE" dirty="0" err="1" smtClean="0"/>
              <a:t>Internetzugang_über_Satellit</a:t>
            </a:r>
            <a:endParaRPr lang="de-DE" dirty="0" smtClean="0"/>
          </a:p>
          <a:p>
            <a:r>
              <a:rPr lang="de-DE" dirty="0"/>
              <a:t>https://www.filiago.de/hilfe/faq/so_funktionierts.html</a:t>
            </a:r>
          </a:p>
          <a:p>
            <a:r>
              <a:rPr lang="de-DE" dirty="0"/>
              <a:t>https://www.onlinekosten.de/sat-internet/</a:t>
            </a:r>
          </a:p>
          <a:p>
            <a:r>
              <a:rPr lang="de-DE" dirty="0"/>
              <a:t>https://www.dslweb.de/dsl-ueber-satellit.php</a:t>
            </a:r>
          </a:p>
          <a:p>
            <a:r>
              <a:rPr lang="de-DE" dirty="0"/>
              <a:t>https://www.philognosie.net/wissen-technik/raumfahrt-und-technik-alles-ueber-satelliten</a:t>
            </a:r>
          </a:p>
          <a:p>
            <a:r>
              <a:rPr lang="de-DE" dirty="0"/>
              <a:t>https://e-hausaufgaben.de/Referate/D4311-Kommunikationsmittel-Internet-Das-Internet.php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386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0</TotalTime>
  <Words>158</Words>
  <Application>Microsoft Office PowerPoint</Application>
  <PresentationFormat>Breitbild</PresentationFormat>
  <Paragraphs>45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Wingdings</vt:lpstr>
      <vt:lpstr>Parcel</vt:lpstr>
      <vt:lpstr>Internetempfang über Satellit</vt:lpstr>
      <vt:lpstr>Gliederung</vt:lpstr>
      <vt:lpstr>1. Erklärung</vt:lpstr>
      <vt:lpstr>.</vt:lpstr>
      <vt:lpstr>2. Varianten 2.1. 1-Weg-Satellitenverbindung </vt:lpstr>
      <vt:lpstr>2. Varianten 2.2. 2-Wege-Satellitenempfang</vt:lpstr>
      <vt:lpstr>3. Vor- und Nachteile</vt:lpstr>
      <vt:lpstr>4. Anbieter</vt:lpstr>
      <vt:lpstr>Quellen</vt:lpstr>
      <vt:lpstr>Vielen Dank für eure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Schueler</dc:creator>
  <cp:lastModifiedBy>Schueler</cp:lastModifiedBy>
  <cp:revision>16</cp:revision>
  <dcterms:created xsi:type="dcterms:W3CDTF">2018-03-16T10:14:56Z</dcterms:created>
  <dcterms:modified xsi:type="dcterms:W3CDTF">2018-05-28T09:29:50Z</dcterms:modified>
</cp:coreProperties>
</file>